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3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73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6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5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15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38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3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5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1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13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32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3DB8-A78E-41DF-B2C3-46EE5956E194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4742-DBFA-4161-BEAC-361000F2E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latin typeface="Baskerville Old Face" panose="02020602080505020303" pitchFamily="18" charset="0"/>
              </a:rPr>
              <a:t>ALTERNANZA SCUOLA-LAVORO</a:t>
            </a:r>
          </a:p>
          <a:p>
            <a:pPr marL="0" indent="0" algn="ctr">
              <a:buNone/>
            </a:pPr>
            <a:r>
              <a:rPr lang="it-IT" sz="4400" dirty="0" smtClean="0">
                <a:latin typeface="Baskerville Old Face" panose="02020602080505020303" pitchFamily="18" charset="0"/>
              </a:rPr>
              <a:t>(Varazze)</a:t>
            </a:r>
            <a:endParaRPr lang="it-IT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COMMENTO</a:t>
            </a:r>
            <a:r>
              <a:rPr lang="it-IT" dirty="0" smtClean="0">
                <a:latin typeface="Baskerville Old Face" panose="02020602080505020303" pitchFamily="18" charset="0"/>
              </a:rPr>
              <a:t> </a:t>
            </a:r>
            <a:r>
              <a:rPr lang="it-IT" b="1" dirty="0" smtClean="0">
                <a:latin typeface="Baskerville Old Face" panose="02020602080505020303" pitchFamily="18" charset="0"/>
              </a:rPr>
              <a:t>PERSONALE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Per queste 5 settimane sono riuscita ad instaurare un buon rapporto con i clienti che soggiornavano in albergo, ho fatto amicizia con tutti i dipendenti, dalle ragazze ai piani, allo chef in cucina a tutto lo staff di sala e ricevimento. Si sono dimostrati tutti molto disponibili e amichevoli nei miei confronti ed ho avuto come la sensazione che la mia presenza fosse gradita. Spero vivamente di non essermi sbagliata. Inoltre questa esperienza mi ha aiutata a gestire le situazioni meno comode con i clienti, durante una fase di overbooking, ad esempio, sono riuscita variate volte a occuparmene personalmente riuscendo a concludere in modo positivo con il cliente. Sono complessivamente soddisfatta di questa mia esperienza.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8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50228" y="5155334"/>
            <a:ext cx="8188116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Baskerville Old Face" panose="02020602080505020303" pitchFamily="18" charset="0"/>
              </a:rPr>
              <a:t>COSTA DIADEMA</a:t>
            </a:r>
          </a:p>
        </p:txBody>
      </p:sp>
    </p:spTree>
    <p:extLst>
      <p:ext uri="{BB962C8B-B14F-4D97-AF65-F5344CB8AC3E}">
        <p14:creationId xmlns:p14="http://schemas.microsoft.com/office/powerpoint/2010/main" val="84975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8591" y="342900"/>
            <a:ext cx="10515600" cy="5844454"/>
          </a:xfrm>
        </p:spPr>
        <p:txBody>
          <a:bodyPr/>
          <a:lstStyle/>
          <a:p>
            <a:r>
              <a:rPr lang="it-IT" b="1" dirty="0" smtClean="0"/>
              <a:t>Periodo: </a:t>
            </a:r>
            <a:r>
              <a:rPr lang="it-IT" dirty="0" smtClean="0"/>
              <a:t>dal 09/02/2019 al 16/02/2019</a:t>
            </a:r>
          </a:p>
          <a:p>
            <a:r>
              <a:rPr lang="it-IT" b="1" dirty="0" smtClean="0"/>
              <a:t>Dove: </a:t>
            </a:r>
            <a:r>
              <a:rPr lang="it-IT" dirty="0" smtClean="0"/>
              <a:t>Mediterraneo     Savona, Marsiglia, Barcellona, Palma di Mallorca, Palermo, Roma.</a:t>
            </a:r>
          </a:p>
          <a:p>
            <a:r>
              <a:rPr lang="it-IT" b="1" dirty="0" smtClean="0"/>
              <a:t>Mansioni svolte: </a:t>
            </a:r>
            <a:r>
              <a:rPr lang="it-IT" dirty="0" smtClean="0"/>
              <a:t>ricevimento ospiti, visita della cucina.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cxnSp>
        <p:nvCxnSpPr>
          <p:cNvPr id="5" name="Connettore 2 4"/>
          <p:cNvCxnSpPr/>
          <p:nvPr/>
        </p:nvCxnSpPr>
        <p:spPr>
          <a:xfrm>
            <a:off x="4145973" y="1091045"/>
            <a:ext cx="3013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991" y="3963786"/>
            <a:ext cx="3501813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5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latin typeface="Baskerville Old Face" panose="02020602080505020303" pitchFamily="18" charset="0"/>
              </a:rPr>
              <a:t>LA CROCIERA: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Costa mediterranea </a:t>
            </a:r>
            <a:r>
              <a:rPr lang="it-IT" dirty="0"/>
              <a:t>si distingue, nella flotta di Costa Crociere, per essere raffinata e affascinante in ogni suo dettaglio: ciò che rende speciale Costa Mediterranea è sicuramente il gusto negli </a:t>
            </a:r>
            <a:r>
              <a:rPr lang="it-IT" dirty="0" smtClean="0"/>
              <a:t>arredi. </a:t>
            </a:r>
          </a:p>
          <a:p>
            <a:r>
              <a:rPr lang="it-IT" dirty="0" smtClean="0"/>
              <a:t>Un </a:t>
            </a:r>
            <a:r>
              <a:rPr lang="it-IT" dirty="0"/>
              <a:t>nuovo modo di concepire le vacanze, gioioso e colorato, elegante e ricco di opere d’arte. Costa Mediterranea è una nave moderna con ampie e comode cabine, la maggior parte dotate di un balcone privato affacciato sul mare. Da evidenziare la presenza di eleganti e raffinate enoteche a bordo.</a:t>
            </a:r>
          </a:p>
        </p:txBody>
      </p:sp>
    </p:spTree>
    <p:extLst>
      <p:ext uri="{BB962C8B-B14F-4D97-AF65-F5344CB8AC3E}">
        <p14:creationId xmlns:p14="http://schemas.microsoft.com/office/powerpoint/2010/main" val="30441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Le cabine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009" y="1482725"/>
            <a:ext cx="7287491" cy="4351338"/>
          </a:xfrm>
        </p:spPr>
        <p:txBody>
          <a:bodyPr>
            <a:noAutofit/>
          </a:bodyPr>
          <a:lstStyle/>
          <a:p>
            <a:r>
              <a:rPr lang="it-IT" sz="2400" smtClean="0">
                <a:latin typeface="Baskerville Old Face" panose="02020602080505020303" pitchFamily="18" charset="0"/>
                <a:ea typeface="+mj-ea"/>
                <a:cs typeface="+mj-cs"/>
              </a:rPr>
              <a:t>ogni </a:t>
            </a:r>
            <a:r>
              <a:rPr lang="it-IT" sz="2400" dirty="0">
                <a:latin typeface="Baskerville Old Face" panose="02020602080505020303" pitchFamily="18" charset="0"/>
                <a:ea typeface="+mj-ea"/>
                <a:cs typeface="+mj-cs"/>
              </a:rPr>
              <a:t>cabina Costa è confortevole e accogliente. Il luogo giusto dove riposare dopo un’intensa giornata di attività, incontri, esperienze a bordo e a terra. Costa propone tipologie di cabine differenti per dimensioni e posizione. Che siano interne, esterne con vista mare, con balcone o suite, tutte le cabine sono pensate per offrire massima comodità, eleganza e relax. In cabina </a:t>
            </a:r>
            <a:r>
              <a:rPr lang="it-IT" sz="2400" dirty="0" smtClean="0">
                <a:latin typeface="Baskerville Old Face" panose="02020602080505020303" pitchFamily="18" charset="0"/>
                <a:ea typeface="+mj-ea"/>
                <a:cs typeface="+mj-cs"/>
              </a:rPr>
              <a:t>troviamo: </a:t>
            </a:r>
            <a:r>
              <a:rPr lang="it-IT" sz="2400" dirty="0">
                <a:latin typeface="Baskerville Old Face" panose="02020602080505020303" pitchFamily="18" charset="0"/>
                <a:ea typeface="+mj-ea"/>
                <a:cs typeface="+mj-cs"/>
              </a:rPr>
              <a:t>Aria condizionata regolabile con TV interattiva satellitare a schermo piatto biancheria cambiata regolarmente (lenzuola e asciugamani) minibar e Room Service 24 ore su 24 (a pagamento)Steward sempre disponibile cassetta di sicurezza connessione Wi-Fi (a pagamento)asciugacapelli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366169"/>
            <a:ext cx="4581959" cy="307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34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Cosa fare durante la navigazione?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Rilassarsi nelle </a:t>
            </a:r>
            <a:r>
              <a:rPr lang="it-IT" dirty="0" smtClean="0">
                <a:latin typeface="Baskerville Old Face" panose="02020602080505020303" pitchFamily="18" charset="0"/>
              </a:rPr>
              <a:t>Spa o nell’area idromassaggio </a:t>
            </a:r>
            <a:endParaRPr lang="it-IT" dirty="0">
              <a:latin typeface="Baskerville Old Face" panose="02020602080505020303" pitchFamily="18" charset="0"/>
            </a:endParaRPr>
          </a:p>
          <a:p>
            <a:r>
              <a:rPr lang="it-IT" dirty="0">
                <a:latin typeface="Baskerville Old Face" panose="02020602080505020303" pitchFamily="18" charset="0"/>
              </a:rPr>
              <a:t>Praticare attività sportive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Dedicarsi allo Shopping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Concedersi una cena o pranzo di lusso ordinando dal menu à la </a:t>
            </a:r>
            <a:r>
              <a:rPr lang="it-IT" dirty="0" err="1">
                <a:latin typeface="Baskerville Old Face" panose="02020602080505020303" pitchFamily="18" charset="0"/>
              </a:rPr>
              <a:t>càrte</a:t>
            </a:r>
            <a:endParaRPr lang="it-IT" dirty="0">
              <a:latin typeface="Baskerville Old Face" panose="02020602080505020303" pitchFamily="18" charset="0"/>
            </a:endParaRPr>
          </a:p>
          <a:p>
            <a:r>
              <a:rPr lang="it-IT" dirty="0">
                <a:latin typeface="Baskerville Old Face" panose="02020602080505020303" pitchFamily="18" charset="0"/>
              </a:rPr>
              <a:t>Lasciarsi affascinare da intrattenimenti super tecnologici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Tentare la fortuna al casinò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Godersi uno spettacolo teatrale o musicale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Partecipare a feste e party organizzati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Scatenarsi tutta la notte nella discoteche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Per </a:t>
            </a:r>
            <a:r>
              <a:rPr lang="it-IT" dirty="0">
                <a:latin typeface="Baskerville Old Face" panose="02020602080505020303" pitchFamily="18" charset="0"/>
              </a:rPr>
              <a:t>i bambini: dare sfogo alla propria </a:t>
            </a:r>
            <a:r>
              <a:rPr lang="it-IT" dirty="0" smtClean="0">
                <a:latin typeface="Baskerville Old Face" panose="02020602080505020303" pitchFamily="18" charset="0"/>
              </a:rPr>
              <a:t>creatività</a:t>
            </a:r>
            <a:endParaRPr lang="it-IT" dirty="0">
              <a:latin typeface="Baskerville Old Face" panose="02020602080505020303" pitchFamily="18" charset="0"/>
            </a:endParaRPr>
          </a:p>
          <a:p>
            <a:r>
              <a:rPr lang="it-IT" dirty="0">
                <a:latin typeface="Baskerville Old Face" panose="02020602080505020303" pitchFamily="18" charset="0"/>
              </a:rPr>
              <a:t>Per Tutti: Fare amicizia con gli altri </a:t>
            </a:r>
            <a:r>
              <a:rPr lang="it-IT" dirty="0" smtClean="0">
                <a:latin typeface="Baskerville Old Face" panose="02020602080505020303" pitchFamily="18" charset="0"/>
              </a:rPr>
              <a:t>passeggeri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28000" b="-1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MANSIONI SVOLTE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408" y="1584960"/>
            <a:ext cx="5599176" cy="513283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Baskerville Old Face" panose="02020602080505020303" pitchFamily="18" charset="0"/>
              </a:rPr>
              <a:t>Durante questo periodo di soggiorno ci è stata offerta la possibilità di lavorare affiancati al personale di bordo per 4 ore. Abbiamo potuto osservare il lavoro svolto da loro e provare a fare il minimo indispensabile come ad esempio il controllo delle camere dal computer o ascoltare e cercare soddisfare le esigenze degli ospiti. 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Durante il giorno di navigazione da Palma a Palermo abbiamo potuto visitare la cucina e veder lavorare gli chef, devo dire che è  stato molto affascinante.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0" y="3995512"/>
            <a:ext cx="3870963" cy="258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59" y="1408314"/>
            <a:ext cx="3946742" cy="233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07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COMMENTO PERSONALE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482" y="1690688"/>
            <a:ext cx="56769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latin typeface="Baskerville Old Face" panose="02020602080505020303" pitchFamily="18" charset="0"/>
              </a:rPr>
              <a:t>La scuola ci ha offerto un’opportunità incredibile. Abbiamo potuto ammirare un lavoro un po’ diverso da quello che siamo abituati a fare di solito in hotel. Su costa crociere è tutto curato nel minimo dettaglio e gli ospiti vengono trattati come tali e non come clienti. Abbiamo potuto notare la passione per questo lavoro da parte di ognuno di loro, nonostante il lavoro è tanto e sono tante le cose da fare il personale di bordo si presenta sempre con il sorriso e trasmette una forte passione. Sono stata soddisfatta a pieno dell’esperienza, la consiglio a tutti, sia a gente giovane che ha voglia di scoprire posti nuovi ma anche a persone più adulte che in questo posto possono trovare ogni tipo di confort.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366584"/>
            <a:ext cx="5590309" cy="29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3544" y="2023872"/>
            <a:ext cx="10515600" cy="3982403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Baskerville Old Face" panose="02020602080505020303" pitchFamily="18" charset="0"/>
              </a:rPr>
              <a:t>Periodo: </a:t>
            </a:r>
            <a:r>
              <a:rPr lang="it-IT" sz="4400" dirty="0" smtClean="0">
                <a:latin typeface="Baskerville Old Face" panose="02020602080505020303" pitchFamily="18" charset="0"/>
              </a:rPr>
              <a:t>04/06/2017 al 10/07/2017</a:t>
            </a:r>
          </a:p>
          <a:p>
            <a:r>
              <a:rPr lang="it-IT" sz="4400" b="1" dirty="0" smtClean="0">
                <a:latin typeface="Baskerville Old Face" panose="02020602080505020303" pitchFamily="18" charset="0"/>
              </a:rPr>
              <a:t>Dove: </a:t>
            </a:r>
            <a:r>
              <a:rPr lang="it-IT" sz="4400" dirty="0" smtClean="0">
                <a:latin typeface="Baskerville Old Face" panose="02020602080505020303" pitchFamily="18" charset="0"/>
              </a:rPr>
              <a:t>Varazze</a:t>
            </a:r>
          </a:p>
          <a:p>
            <a:r>
              <a:rPr lang="it-IT" sz="4400" b="1" dirty="0" smtClean="0">
                <a:latin typeface="Baskerville Old Face" panose="02020602080505020303" pitchFamily="18" charset="0"/>
              </a:rPr>
              <a:t>Hotel: </a:t>
            </a:r>
            <a:r>
              <a:rPr lang="it-IT" sz="4400" dirty="0" smtClean="0">
                <a:latin typeface="Baskerville Old Face" panose="02020602080505020303" pitchFamily="18" charset="0"/>
              </a:rPr>
              <a:t>Ariston</a:t>
            </a:r>
          </a:p>
          <a:p>
            <a:r>
              <a:rPr lang="it-IT" sz="4400" b="1" dirty="0" smtClean="0">
                <a:latin typeface="Baskerville Old Face" panose="02020602080505020303" pitchFamily="18" charset="0"/>
              </a:rPr>
              <a:t>Mansioni svolte</a:t>
            </a:r>
            <a:r>
              <a:rPr lang="it-IT" sz="4400" dirty="0" smtClean="0">
                <a:latin typeface="Baskerville Old Face" panose="02020602080505020303" pitchFamily="18" charset="0"/>
              </a:rPr>
              <a:t>: ricevimento e servizio bar</a:t>
            </a:r>
            <a:endParaRPr lang="it-IT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L’HOTEL 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27" y="2209798"/>
            <a:ext cx="4496673" cy="3157332"/>
          </a:xfrm>
        </p:spPr>
      </p:pic>
      <p:sp>
        <p:nvSpPr>
          <p:cNvPr id="5" name="Rettangolo 4"/>
          <p:cNvSpPr/>
          <p:nvPr/>
        </p:nvSpPr>
        <p:spPr>
          <a:xfrm>
            <a:off x="513521" y="203413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L’ Hotel Ariston è il punto di riferimento per chi desidera una vacanza all’insegna dell'eccellente ospitalità e di una ristorazione moderna e raffinata.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L’albergo </a:t>
            </a:r>
            <a:r>
              <a:rPr lang="it-IT" dirty="0">
                <a:latin typeface="Baskerville Old Face" panose="02020602080505020303" pitchFamily="18" charset="0"/>
              </a:rPr>
              <a:t>è un’accogliente struttura a tre stelle in continuo rinnovamento, che offre ai propri ospiti i migliori comfort</a:t>
            </a:r>
            <a:r>
              <a:rPr lang="it-IT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Situato </a:t>
            </a:r>
            <a:r>
              <a:rPr lang="it-IT" dirty="0">
                <a:latin typeface="Baskerville Old Face" panose="02020602080505020303" pitchFamily="18" charset="0"/>
              </a:rPr>
              <a:t>a soli 300 metri dal mare della Riviera ligure e a 5 minuti a piedi dal centro storico di Varazze, l'Hotel Ariston ospita un ristorante tradizionale e offre gratuitamente la connessione </a:t>
            </a:r>
            <a:r>
              <a:rPr lang="it-IT" dirty="0" err="1">
                <a:latin typeface="Baskerville Old Face" panose="02020602080505020303" pitchFamily="18" charset="0"/>
              </a:rPr>
              <a:t>WiFi</a:t>
            </a:r>
            <a:r>
              <a:rPr lang="it-IT" dirty="0">
                <a:latin typeface="Baskerville Old Face" panose="02020602080505020303" pitchFamily="18" charset="0"/>
              </a:rPr>
              <a:t> e un noleggio di biciclette.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Le camere sono climatizzate e dispongono di TV e bagno interno. </a:t>
            </a:r>
            <a:r>
              <a:rPr lang="it-IT" dirty="0" smtClean="0">
                <a:latin typeface="Baskerville Old Face" panose="02020602080505020303" pitchFamily="18" charset="0"/>
              </a:rPr>
              <a:t>A </a:t>
            </a:r>
            <a:r>
              <a:rPr lang="it-IT" dirty="0">
                <a:latin typeface="Baskerville Old Face" panose="02020602080505020303" pitchFamily="18" charset="0"/>
              </a:rPr>
              <a:t>disposizione anche una terrazza solarium e alcune ampie aree salotto in comune.</a:t>
            </a:r>
          </a:p>
        </p:txBody>
      </p:sp>
    </p:spTree>
    <p:extLst>
      <p:ext uri="{BB962C8B-B14F-4D97-AF65-F5344CB8AC3E}">
        <p14:creationId xmlns:p14="http://schemas.microsoft.com/office/powerpoint/2010/main" val="20304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MANSIONI SVOLTE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Durante il periodo indicato ho lavorato molto alla reception affiancata da Sara e Alberta, le responsabili del ricevimento. Si sono dimostrate da subito molto disponibili e infatti in una settimana circa sono riuscita a capire i lavori che dovevo svolgere. È stato bello applicare quanto studiato durante i miei 5 anni scolastici, accogliere il cliente, registrarlo al computer, accontentare le sue richieste e tanto altro. A volte ho avuto difficoltà a gestire qualche cliente non soddisfatto per dei servizi in camera poco soddisfacenti ma con il passare delle settimane mi è risultato più facile.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3544" y="840613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COMMENTO PERSONALE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679065"/>
            <a:ext cx="10515600" cy="4351338"/>
          </a:xfrm>
        </p:spPr>
        <p:txBody>
          <a:bodyPr/>
          <a:lstStyle/>
          <a:p>
            <a:r>
              <a:rPr lang="it-IT" dirty="0" smtClean="0"/>
              <a:t>Come prima esperienza di alternanza scuola-lavoro sono stata complessivamente in grado di soddisfare le richieste delle responsabili della reception, mi sono applicata molto in queste 5 settimane cercando di impegnarmi il più possibile. All’inizio ho avuto un po’ di difficoltà a relazionarmi con tutto lo staff ma credo di essermi inserita bene e di aver fatto molte amicizie anche perché i dipendenti erano tutti molto giovani e amichevoli.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8384" y="0"/>
            <a:ext cx="9144000" cy="23876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latin typeface="Baskerville Old Face" panose="02020602080505020303" pitchFamily="18" charset="0"/>
              </a:rPr>
              <a:t>ALTERNANZA SCUOLA-LAVORO</a:t>
            </a:r>
            <a:r>
              <a:rPr lang="it-IT" sz="6600" dirty="0" smtClean="0">
                <a:latin typeface="Baskerville Old Face" panose="02020602080505020303" pitchFamily="18" charset="0"/>
              </a:rPr>
              <a:t/>
            </a:r>
            <a:br>
              <a:rPr lang="it-IT" sz="6600" dirty="0" smtClean="0">
                <a:latin typeface="Baskerville Old Face" panose="02020602080505020303" pitchFamily="18" charset="0"/>
              </a:rPr>
            </a:br>
            <a:r>
              <a:rPr lang="it-IT" sz="4400" dirty="0" smtClean="0">
                <a:latin typeface="Baskerville Old Face" panose="02020602080505020303" pitchFamily="18" charset="0"/>
              </a:rPr>
              <a:t>(Cattolica)</a:t>
            </a:r>
            <a:endParaRPr lang="it-IT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9148"/>
            <a:ext cx="10515600" cy="671885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Baskerville Old Face" panose="02020602080505020303" pitchFamily="18" charset="0"/>
              </a:rPr>
              <a:t>Periodo: </a:t>
            </a:r>
            <a:r>
              <a:rPr lang="it-IT" dirty="0" smtClean="0">
                <a:latin typeface="Baskerville Old Face" panose="02020602080505020303" pitchFamily="18" charset="0"/>
              </a:rPr>
              <a:t>dal 15/07/2018 al 19/08/2018</a:t>
            </a:r>
            <a:r>
              <a:rPr lang="it-IT" dirty="0">
                <a:latin typeface="Baskerville Old Face" panose="02020602080505020303" pitchFamily="18" charset="0"/>
              </a:rPr>
              <a:t/>
            </a:r>
            <a:br>
              <a:rPr lang="it-IT" dirty="0">
                <a:latin typeface="Baskerville Old Face" panose="02020602080505020303" pitchFamily="18" charset="0"/>
              </a:rPr>
            </a:br>
            <a:r>
              <a:rPr lang="it-IT" b="1" dirty="0" smtClean="0">
                <a:latin typeface="Baskerville Old Face" panose="02020602080505020303" pitchFamily="18" charset="0"/>
              </a:rPr>
              <a:t>Dove: </a:t>
            </a:r>
            <a:r>
              <a:rPr lang="it-IT" dirty="0" smtClean="0">
                <a:latin typeface="Baskerville Old Face" panose="02020602080505020303" pitchFamily="18" charset="0"/>
              </a:rPr>
              <a:t>Cattolica</a:t>
            </a:r>
            <a:br>
              <a:rPr lang="it-IT" dirty="0" smtClean="0">
                <a:latin typeface="Baskerville Old Face" panose="02020602080505020303" pitchFamily="18" charset="0"/>
              </a:rPr>
            </a:br>
            <a:r>
              <a:rPr lang="it-IT" b="1" dirty="0" smtClean="0">
                <a:latin typeface="Baskerville Old Face" panose="02020602080505020303" pitchFamily="18" charset="0"/>
              </a:rPr>
              <a:t>Hotel: </a:t>
            </a:r>
            <a:r>
              <a:rPr lang="it-IT" dirty="0" smtClean="0">
                <a:latin typeface="Baskerville Old Face" panose="02020602080505020303" pitchFamily="18" charset="0"/>
              </a:rPr>
              <a:t>Aragosta</a:t>
            </a:r>
            <a:br>
              <a:rPr lang="it-IT" dirty="0" smtClean="0">
                <a:latin typeface="Baskerville Old Face" panose="02020602080505020303" pitchFamily="18" charset="0"/>
              </a:rPr>
            </a:br>
            <a:r>
              <a:rPr lang="it-IT" b="1" dirty="0">
                <a:latin typeface="Baskerville Old Face" panose="02020602080505020303" pitchFamily="18" charset="0"/>
              </a:rPr>
              <a:t>M</a:t>
            </a:r>
            <a:r>
              <a:rPr lang="it-IT" b="1" dirty="0" smtClean="0">
                <a:latin typeface="Baskerville Old Face" panose="02020602080505020303" pitchFamily="18" charset="0"/>
              </a:rPr>
              <a:t>ansioni svolte: </a:t>
            </a:r>
            <a:r>
              <a:rPr lang="it-IT" dirty="0" smtClean="0">
                <a:latin typeface="Baskerville Old Face" panose="02020602080505020303" pitchFamily="18" charset="0"/>
              </a:rPr>
              <a:t>ricevimento, servizio bar e animatrice. </a:t>
            </a:r>
            <a:br>
              <a:rPr lang="it-IT" dirty="0" smtClean="0">
                <a:latin typeface="Baskerville Old Face" panose="02020602080505020303" pitchFamily="18" charset="0"/>
              </a:rPr>
            </a:br>
            <a:r>
              <a:rPr lang="it-IT" dirty="0" smtClean="0">
                <a:latin typeface="Baskerville Old Face" panose="02020602080505020303" pitchFamily="18" charset="0"/>
              </a:rPr>
              <a:t/>
            </a:r>
            <a:br>
              <a:rPr lang="it-IT" dirty="0" smtClean="0">
                <a:latin typeface="Baskerville Old Face" panose="02020602080505020303" pitchFamily="18" charset="0"/>
              </a:rPr>
            </a:br>
            <a:endParaRPr lang="it-I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L’HOTEL 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3" y="1690687"/>
            <a:ext cx="3982189" cy="3956431"/>
          </a:xfrm>
        </p:spPr>
      </p:pic>
      <p:sp>
        <p:nvSpPr>
          <p:cNvPr id="5" name="Rettangolo 4"/>
          <p:cNvSpPr/>
          <p:nvPr/>
        </p:nvSpPr>
        <p:spPr>
          <a:xfrm>
            <a:off x="838200" y="1690688"/>
            <a:ext cx="5072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0"/>
              </a:rPr>
              <a:t>L'Hotel Aragosta è un Hotel a Cattolica di nuova costruzione, elegantemente arredato e situato in una posizione silenziosissima, dove l'ospite potrà trascorrere indisturbato ore serene in un clima di assoluta tranquillità.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Non lontano dal centro e dalle principali attrazioni della città e dall'Acquario di Cattolica, l'Hotel Aragosta è ideale per trascorrere le vacanze a pochi passi dal mare.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Per le famiglie sono disponibili anche offerte particolarmente convenienti come: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Piscina e area benessere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Garage in hotel coperto e custodito</a:t>
            </a:r>
          </a:p>
          <a:p>
            <a:r>
              <a:rPr lang="it-IT" dirty="0" smtClean="0">
                <a:latin typeface="Baskerville Old Face" panose="02020602080505020303" pitchFamily="18" charset="0"/>
              </a:rPr>
              <a:t>Parcheggio a pochi passi dall'hotel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9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askerville Old Face" panose="02020602080505020303" pitchFamily="18" charset="0"/>
              </a:rPr>
              <a:t>MANSIONI SVOLTE</a:t>
            </a:r>
            <a:endParaRPr lang="it-IT" b="1" dirty="0"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8530" y="1805747"/>
            <a:ext cx="6602896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latin typeface="Baskerville Old Face" panose="02020602080505020303" pitchFamily="18" charset="0"/>
              </a:rPr>
              <a:t>Per tutta la durata dello stage ho lavorato affiancata alla receptionist Federica, la quale è riuscita in pochi giorni a farmi capire il funzionamento dei due computer e la gestione dell’hotel. Mi ha insegnato la registrazione dei clienti( quindi tutta la fase di </a:t>
            </a:r>
            <a:r>
              <a:rPr lang="it-IT" b="1" dirty="0" smtClean="0">
                <a:latin typeface="Baskerville Old Face" panose="02020602080505020303" pitchFamily="18" charset="0"/>
              </a:rPr>
              <a:t>check-in</a:t>
            </a:r>
            <a:r>
              <a:rPr lang="it-IT" dirty="0" smtClean="0">
                <a:latin typeface="Baskerville Old Face" panose="02020602080505020303" pitchFamily="18" charset="0"/>
              </a:rPr>
              <a:t>), la gestione dei menù, l’importanza del lavoro di squadra e tanto altro ancora. Inoltre mi è risultato facile lavorare al bar dell’hotel, e ancora più facile aiutare le animatrici con i bambini. Ho apprezzato ogni lavoro ed ho imparato molto, per me è stata un’esperienza unica che consiglierei a tutti i miei coetanei che hanno voglia di fare e imparare!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5147"/>
            <a:ext cx="3743739" cy="24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1193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Tema di Office</vt:lpstr>
      <vt:lpstr>Presentazione standard di PowerPoint</vt:lpstr>
      <vt:lpstr>Presentazione standard di PowerPoint</vt:lpstr>
      <vt:lpstr>L’HOTEL </vt:lpstr>
      <vt:lpstr>MANSIONI SVOLTE</vt:lpstr>
      <vt:lpstr>COMMENTO PERSONALE</vt:lpstr>
      <vt:lpstr>ALTERNANZA SCUOLA-LAVORO (Cattolica)</vt:lpstr>
      <vt:lpstr>Periodo: dal 15/07/2018 al 19/08/2018 Dove: Cattolica Hotel: Aragosta Mansioni svolte: ricevimento, servizio bar e animatrice.   </vt:lpstr>
      <vt:lpstr>L’HOTEL </vt:lpstr>
      <vt:lpstr>MANSIONI SVOLTE</vt:lpstr>
      <vt:lpstr>COMMENTO PERSONALE</vt:lpstr>
      <vt:lpstr>COSTA DIADEMA</vt:lpstr>
      <vt:lpstr>Presentazione standard di PowerPoint</vt:lpstr>
      <vt:lpstr>LA CROCIERA:</vt:lpstr>
      <vt:lpstr>Le cabine</vt:lpstr>
      <vt:lpstr>Cosa fare durante la navigazione?</vt:lpstr>
      <vt:lpstr>MANSIONI SVOLTE</vt:lpstr>
      <vt:lpstr>COMMENTO PERSONALE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ALTERNANZA SCUOLA-LAVORO</dc:title>
  <dc:creator>alunno</dc:creator>
  <cp:lastModifiedBy>Alunno</cp:lastModifiedBy>
  <cp:revision>17</cp:revision>
  <dcterms:created xsi:type="dcterms:W3CDTF">2019-05-31T07:43:46Z</dcterms:created>
  <dcterms:modified xsi:type="dcterms:W3CDTF">2019-06-04T13:03:35Z</dcterms:modified>
</cp:coreProperties>
</file>